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122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22" algn="l" defTabSz="457122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244" algn="l" defTabSz="457122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366" algn="l" defTabSz="457122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488" algn="l" defTabSz="457122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610" algn="l" defTabSz="457122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2732" algn="l" defTabSz="457122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199855" algn="l" defTabSz="457122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6979" algn="l" defTabSz="457122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5144"/>
  </p:normalViewPr>
  <p:slideViewPr>
    <p:cSldViewPr snapToGrid="0" snapToObjects="1">
      <p:cViewPr varScale="1">
        <p:scale>
          <a:sx n="95" d="100"/>
          <a:sy n="95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30T13:48:10.9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30T13:48:12.7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24575,'0'10'0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30T13:48:13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30T13:48:14.1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30T13:48:15.4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0 24575,'-6'0'0,"2"0"0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4"/>
            <a:ext cx="12192000" cy="6866468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73" y="2404541"/>
            <a:ext cx="7766937" cy="1646303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73" y="4050844"/>
            <a:ext cx="7766937" cy="109689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609604"/>
            <a:ext cx="8596668" cy="3403598"/>
          </a:xfrm>
        </p:spPr>
        <p:txBody>
          <a:bodyPr anchor="ctr">
            <a:normAutofit/>
          </a:bodyPr>
          <a:lstStyle>
            <a:lvl1pPr algn="l">
              <a:defRPr sz="4403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6" y="4470409"/>
            <a:ext cx="8596668" cy="1570958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75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37126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82835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28544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74253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319962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65670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9" y="609604"/>
            <a:ext cx="8094135" cy="3022598"/>
          </a:xfrm>
        </p:spPr>
        <p:txBody>
          <a:bodyPr anchor="ctr">
            <a:normAutofit/>
          </a:bodyPr>
          <a:lstStyle>
            <a:lvl1pPr algn="l">
              <a:defRPr sz="4403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42" y="3632205"/>
            <a:ext cx="722452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59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88" indent="0">
              <a:buFontTx/>
              <a:buNone/>
              <a:defRPr/>
            </a:lvl2pPr>
            <a:lvl3pPr marL="914175" indent="0">
              <a:buFontTx/>
              <a:buNone/>
              <a:defRPr/>
            </a:lvl3pPr>
            <a:lvl4pPr marL="1371263" indent="0">
              <a:buFontTx/>
              <a:buNone/>
              <a:defRPr/>
            </a:lvl4pPr>
            <a:lvl5pPr marL="182835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6" y="4470409"/>
            <a:ext cx="8596668" cy="1570958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75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37126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82835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28544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74253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319962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65670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2" y="790380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99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3" y="2886555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99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1931996"/>
            <a:ext cx="8596668" cy="2595458"/>
          </a:xfrm>
        </p:spPr>
        <p:txBody>
          <a:bodyPr anchor="b">
            <a:normAutofit/>
          </a:bodyPr>
          <a:lstStyle>
            <a:lvl1pPr algn="l">
              <a:defRPr sz="4403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6" y="4527454"/>
            <a:ext cx="8596668" cy="1513913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75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37126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82835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28544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74253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319962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65670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9" y="609604"/>
            <a:ext cx="8094135" cy="3022598"/>
          </a:xfrm>
        </p:spPr>
        <p:txBody>
          <a:bodyPr anchor="ctr">
            <a:normAutofit/>
          </a:bodyPr>
          <a:lstStyle>
            <a:lvl1pPr algn="l">
              <a:defRPr sz="4403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6" y="4013209"/>
            <a:ext cx="8596668" cy="51425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88" indent="0">
              <a:buFontTx/>
              <a:buNone/>
              <a:defRPr/>
            </a:lvl2pPr>
            <a:lvl3pPr marL="914175" indent="0">
              <a:buFontTx/>
              <a:buNone/>
              <a:defRPr/>
            </a:lvl3pPr>
            <a:lvl4pPr marL="1371263" indent="0">
              <a:buFontTx/>
              <a:buNone/>
              <a:defRPr/>
            </a:lvl4pPr>
            <a:lvl5pPr marL="182835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6" y="4527454"/>
            <a:ext cx="8596668" cy="1513913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75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37126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82835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28544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74253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319962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65670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2" y="790380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99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3" y="2886555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99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609604"/>
            <a:ext cx="8588203" cy="3022598"/>
          </a:xfrm>
        </p:spPr>
        <p:txBody>
          <a:bodyPr anchor="ctr">
            <a:normAutofit/>
          </a:bodyPr>
          <a:lstStyle>
            <a:lvl1pPr algn="l">
              <a:defRPr sz="4403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6" y="4013209"/>
            <a:ext cx="8596668" cy="51425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088" indent="0">
              <a:buFontTx/>
              <a:buNone/>
              <a:defRPr/>
            </a:lvl2pPr>
            <a:lvl3pPr marL="914175" indent="0">
              <a:buFontTx/>
              <a:buNone/>
              <a:defRPr/>
            </a:lvl3pPr>
            <a:lvl4pPr marL="1371263" indent="0">
              <a:buFontTx/>
              <a:buNone/>
              <a:defRPr/>
            </a:lvl4pPr>
            <a:lvl5pPr marL="182835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6" y="4527454"/>
            <a:ext cx="8596668" cy="1513913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75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37126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82835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28544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74253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319962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65670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9" y="609611"/>
            <a:ext cx="1304743" cy="5251448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9" y="609604"/>
            <a:ext cx="7060148" cy="525144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2700870"/>
            <a:ext cx="8596668" cy="1826580"/>
          </a:xfrm>
        </p:spPr>
        <p:txBody>
          <a:bodyPr anchor="b"/>
          <a:lstStyle>
            <a:lvl1pPr algn="l">
              <a:defRPr sz="3998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6" y="4527450"/>
            <a:ext cx="8596668" cy="860400"/>
          </a:xfrm>
        </p:spPr>
        <p:txBody>
          <a:bodyPr anchor="t"/>
          <a:lstStyle>
            <a:lvl1pPr marL="0" indent="0" algn="l">
              <a:buNone/>
              <a:defRPr sz="200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75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37126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82835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28544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74253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319962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65670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7" y="2160592"/>
            <a:ext cx="4184037" cy="388077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7" y="2160592"/>
            <a:ext cx="4184033" cy="388077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50" y="2160986"/>
            <a:ext cx="4185623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088" indent="0">
              <a:buNone/>
              <a:defRPr sz="2002" b="1"/>
            </a:lvl2pPr>
            <a:lvl3pPr marL="914175" indent="0">
              <a:buNone/>
              <a:defRPr sz="1800" b="1"/>
            </a:lvl3pPr>
            <a:lvl4pPr marL="1371263" indent="0">
              <a:buNone/>
              <a:defRPr sz="1598" b="1"/>
            </a:lvl4pPr>
            <a:lvl5pPr marL="1828350" indent="0">
              <a:buNone/>
              <a:defRPr sz="1598" b="1"/>
            </a:lvl5pPr>
            <a:lvl6pPr marL="2285445" indent="0">
              <a:buNone/>
              <a:defRPr sz="1598" b="1"/>
            </a:lvl6pPr>
            <a:lvl7pPr marL="2742533" indent="0">
              <a:buNone/>
              <a:defRPr sz="1598" b="1"/>
            </a:lvl7pPr>
            <a:lvl8pPr marL="3199620" indent="0">
              <a:buNone/>
              <a:defRPr sz="1598" b="1"/>
            </a:lvl8pPr>
            <a:lvl9pPr marL="3656708" indent="0">
              <a:buNone/>
              <a:defRPr sz="1598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50" y="2737256"/>
            <a:ext cx="4185623" cy="3304118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6" y="2160986"/>
            <a:ext cx="418561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088" indent="0">
              <a:buNone/>
              <a:defRPr sz="2002" b="1"/>
            </a:lvl2pPr>
            <a:lvl3pPr marL="914175" indent="0">
              <a:buNone/>
              <a:defRPr sz="1800" b="1"/>
            </a:lvl3pPr>
            <a:lvl4pPr marL="1371263" indent="0">
              <a:buNone/>
              <a:defRPr sz="1598" b="1"/>
            </a:lvl4pPr>
            <a:lvl5pPr marL="1828350" indent="0">
              <a:buNone/>
              <a:defRPr sz="1598" b="1"/>
            </a:lvl5pPr>
            <a:lvl6pPr marL="2285445" indent="0">
              <a:buNone/>
              <a:defRPr sz="1598" b="1"/>
            </a:lvl6pPr>
            <a:lvl7pPr marL="2742533" indent="0">
              <a:buNone/>
              <a:defRPr sz="1598" b="1"/>
            </a:lvl7pPr>
            <a:lvl8pPr marL="3199620" indent="0">
              <a:buNone/>
              <a:defRPr sz="1598" b="1"/>
            </a:lvl8pPr>
            <a:lvl9pPr marL="3656708" indent="0">
              <a:buNone/>
              <a:defRPr sz="1598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6" y="2737256"/>
            <a:ext cx="4185618" cy="3304118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609604"/>
            <a:ext cx="8596668" cy="132080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5"/>
            <a:ext cx="3854528" cy="1278465"/>
          </a:xfrm>
        </p:spPr>
        <p:txBody>
          <a:bodyPr anchor="b">
            <a:normAutofit/>
          </a:bodyPr>
          <a:lstStyle>
            <a:lvl1pPr>
              <a:defRPr sz="200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7" y="514928"/>
            <a:ext cx="4513542" cy="5526435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74"/>
            <a:ext cx="3854528" cy="2584448"/>
          </a:xfrm>
        </p:spPr>
        <p:txBody>
          <a:bodyPr>
            <a:normAutofit/>
          </a:bodyPr>
          <a:lstStyle>
            <a:lvl1pPr marL="0" indent="0">
              <a:buNone/>
              <a:defRPr sz="1403"/>
            </a:lvl1pPr>
            <a:lvl2pPr marL="456953" indent="0">
              <a:buNone/>
              <a:defRPr sz="1403"/>
            </a:lvl2pPr>
            <a:lvl3pPr marL="913905" indent="0">
              <a:buNone/>
              <a:defRPr sz="1200"/>
            </a:lvl3pPr>
            <a:lvl4pPr marL="1370858" indent="0">
              <a:buNone/>
              <a:defRPr sz="998"/>
            </a:lvl4pPr>
            <a:lvl5pPr marL="1827803" indent="0">
              <a:buNone/>
              <a:defRPr sz="998"/>
            </a:lvl5pPr>
            <a:lvl6pPr marL="2284755" indent="0">
              <a:buNone/>
              <a:defRPr sz="998"/>
            </a:lvl6pPr>
            <a:lvl7pPr marL="2741708" indent="0">
              <a:buNone/>
              <a:defRPr sz="998"/>
            </a:lvl7pPr>
            <a:lvl8pPr marL="3198660" indent="0">
              <a:buNone/>
              <a:defRPr sz="998"/>
            </a:lvl8pPr>
            <a:lvl9pPr marL="3655613" indent="0">
              <a:buNone/>
              <a:defRPr sz="99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8" y="4800604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6" y="609600"/>
            <a:ext cx="8596668" cy="3845715"/>
          </a:xfrm>
        </p:spPr>
        <p:txBody>
          <a:bodyPr anchor="t">
            <a:normAutofit/>
          </a:bodyPr>
          <a:lstStyle>
            <a:lvl1pPr marL="0" indent="0" algn="ctr">
              <a:buNone/>
              <a:defRPr sz="1598"/>
            </a:lvl1pPr>
            <a:lvl2pPr marL="457088" indent="0">
              <a:buNone/>
              <a:defRPr sz="1598"/>
            </a:lvl2pPr>
            <a:lvl3pPr marL="914175" indent="0">
              <a:buNone/>
              <a:defRPr sz="1598"/>
            </a:lvl3pPr>
            <a:lvl4pPr marL="1371263" indent="0">
              <a:buNone/>
              <a:defRPr sz="1598"/>
            </a:lvl4pPr>
            <a:lvl5pPr marL="1828350" indent="0">
              <a:buNone/>
              <a:defRPr sz="1598"/>
            </a:lvl5pPr>
            <a:lvl6pPr marL="2285445" indent="0">
              <a:buNone/>
              <a:defRPr sz="1598"/>
            </a:lvl6pPr>
            <a:lvl7pPr marL="2742533" indent="0">
              <a:buNone/>
              <a:defRPr sz="1598"/>
            </a:lvl7pPr>
            <a:lvl8pPr marL="3199620" indent="0">
              <a:buNone/>
              <a:defRPr sz="1598"/>
            </a:lvl8pPr>
            <a:lvl9pPr marL="3656708" indent="0">
              <a:buNone/>
              <a:defRPr sz="1598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8" y="5367345"/>
            <a:ext cx="8596667" cy="674025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88" indent="0">
              <a:buNone/>
              <a:defRPr sz="1200"/>
            </a:lvl2pPr>
            <a:lvl3pPr marL="914175" indent="0">
              <a:buNone/>
              <a:defRPr sz="998"/>
            </a:lvl3pPr>
            <a:lvl4pPr marL="1371263" indent="0">
              <a:buNone/>
              <a:defRPr sz="900"/>
            </a:lvl4pPr>
            <a:lvl5pPr marL="1828350" indent="0">
              <a:buNone/>
              <a:defRPr sz="900"/>
            </a:lvl5pPr>
            <a:lvl6pPr marL="2285445" indent="0">
              <a:buNone/>
              <a:defRPr sz="900"/>
            </a:lvl6pPr>
            <a:lvl7pPr marL="2742533" indent="0">
              <a:buNone/>
              <a:defRPr sz="900"/>
            </a:lvl7pPr>
            <a:lvl8pPr marL="3199620" indent="0">
              <a:buNone/>
              <a:defRPr sz="900"/>
            </a:lvl8pPr>
            <a:lvl9pPr marL="3656708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4"/>
            <a:ext cx="12192000" cy="686646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6" y="609604"/>
            <a:ext cx="8596668" cy="13208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6" y="2160592"/>
            <a:ext cx="8596668" cy="3880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4" y="6041374"/>
            <a:ext cx="911938" cy="3651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6" y="6041374"/>
            <a:ext cx="6297612" cy="3651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6" y="6041374"/>
            <a:ext cx="683338" cy="3651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088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18" indent="-342818" algn="l" defTabSz="457088" rtl="0" eaLnBrk="1" latinLnBrk="0" hangingPunct="1">
        <a:spcBef>
          <a:spcPts val="99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70" indent="-285683" algn="l" defTabSz="457088" rtl="0" eaLnBrk="1" latinLnBrk="0" hangingPunct="1">
        <a:spcBef>
          <a:spcPts val="99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9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723" indent="-228548" algn="l" defTabSz="457088" rtl="0" eaLnBrk="1" latinLnBrk="0" hangingPunct="1">
        <a:spcBef>
          <a:spcPts val="99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810" indent="-228548" algn="l" defTabSz="457088" rtl="0" eaLnBrk="1" latinLnBrk="0" hangingPunct="1">
        <a:spcBef>
          <a:spcPts val="99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898" indent="-228548" algn="l" defTabSz="457088" rtl="0" eaLnBrk="1" latinLnBrk="0" hangingPunct="1">
        <a:spcBef>
          <a:spcPts val="99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985" indent="-228548" algn="l" defTabSz="457088" rtl="0" eaLnBrk="1" latinLnBrk="0" hangingPunct="1">
        <a:spcBef>
          <a:spcPts val="99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073" indent="-228548" algn="l" defTabSz="457088" rtl="0" eaLnBrk="1" latinLnBrk="0" hangingPunct="1">
        <a:spcBef>
          <a:spcPts val="99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160" indent="-228548" algn="l" defTabSz="457088" rtl="0" eaLnBrk="1" latinLnBrk="0" hangingPunct="1">
        <a:spcBef>
          <a:spcPts val="99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248" indent="-228548" algn="l" defTabSz="457088" rtl="0" eaLnBrk="1" latinLnBrk="0" hangingPunct="1">
        <a:spcBef>
          <a:spcPts val="99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8" algn="l" defTabSz="457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5" algn="l" defTabSz="457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63" algn="l" defTabSz="457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50" algn="l" defTabSz="457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45" algn="l" defTabSz="457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33" algn="l" defTabSz="457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20" algn="l" defTabSz="457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08" algn="l" defTabSz="4570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2.png"/><Relationship Id="rId7" Type="http://schemas.openxmlformats.org/officeDocument/2006/relationships/customXml" Target="../ink/ink2.xm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ustomXml" Target="../ink/ink1.xml"/><Relationship Id="rId10" Type="http://schemas.openxmlformats.org/officeDocument/2006/relationships/customXml" Target="../ink/ink5.xml"/><Relationship Id="rId4" Type="http://schemas.openxmlformats.org/officeDocument/2006/relationships/hyperlink" Target="https://pixabay.com/de/bogenschie%C3%9Fen-zielscheibe-pfeile-2230855/" TargetMode="External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6CD839EB-4093-8245-940D-70E6505F6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9344" y="26873"/>
            <a:ext cx="1943663" cy="210564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B73B344-9E63-DF40-80B9-AB0FAAF94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6388" y="2444884"/>
            <a:ext cx="7766940" cy="1646303"/>
          </a:xfrm>
        </p:spPr>
        <p:txBody>
          <a:bodyPr/>
          <a:lstStyle/>
          <a:p>
            <a:pPr algn="ctr"/>
            <a:r>
              <a:rPr lang="en-US" sz="4403" dirty="0">
                <a:solidFill>
                  <a:schemeClr val="tx1"/>
                </a:solidFill>
                <a:cs typeface="Apple Chancery" panose="03020702040506060504" pitchFamily="66" charset="-79"/>
              </a:rPr>
              <a:t>24 </a:t>
            </a:r>
            <a:r>
              <a:rPr lang="en-US" sz="3998" dirty="0">
                <a:solidFill>
                  <a:schemeClr val="tx1"/>
                </a:solidFill>
                <a:cs typeface="Apple Chancery" panose="03020702040506060504" pitchFamily="66" charset="-79"/>
              </a:rPr>
              <a:t>HOUR NON-STOP ARCHERY CHARITY  SHOOT</a:t>
            </a:r>
            <a:br>
              <a:rPr lang="en-US" sz="3998" dirty="0">
                <a:solidFill>
                  <a:schemeClr val="tx1"/>
                </a:solidFill>
                <a:cs typeface="Apple Chancery" panose="03020702040506060504" pitchFamily="66" charset="-79"/>
              </a:rPr>
            </a:br>
            <a:r>
              <a:rPr lang="en-US" sz="2400" dirty="0">
                <a:solidFill>
                  <a:schemeClr val="tx1"/>
                </a:solidFill>
                <a:cs typeface="Apple Chancery" panose="03020702040506060504" pitchFamily="66" charset="-79"/>
              </a:rPr>
              <a:t>FOR</a:t>
            </a:r>
            <a:r>
              <a:rPr lang="en-US" sz="3998" dirty="0">
                <a:solidFill>
                  <a:schemeClr val="tx1"/>
                </a:solidFill>
                <a:cs typeface="Apple Chancery" panose="03020702040506060504" pitchFamily="66" charset="-79"/>
              </a:rPr>
              <a:t>  </a:t>
            </a:r>
            <a:r>
              <a:rPr lang="en-US" sz="3998" dirty="0">
                <a:solidFill>
                  <a:schemeClr val="tx1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E5A389-9BB0-BF45-9691-DBFA43004DDC}"/>
              </a:ext>
            </a:extLst>
          </p:cNvPr>
          <p:cNvSpPr txBox="1"/>
          <p:nvPr/>
        </p:nvSpPr>
        <p:spPr>
          <a:xfrm>
            <a:off x="1093193" y="6343028"/>
            <a:ext cx="239168" cy="3082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3"/>
              <a:t> </a:t>
            </a:r>
            <a:endParaRPr lang="en-US" sz="1403" dirty="0"/>
          </a:p>
        </p:txBody>
      </p:sp>
      <p:pic>
        <p:nvPicPr>
          <p:cNvPr id="12" name="Picture 11" descr="A picture containing icon&#10;&#10;Description automatically generated">
            <a:extLst>
              <a:ext uri="{FF2B5EF4-FFF2-40B4-BE49-F238E27FC236}">
                <a16:creationId xmlns:a16="http://schemas.microsoft.com/office/drawing/2014/main" id="{CFC83E27-00F5-ED41-958A-112AE2725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66905" y="5074328"/>
            <a:ext cx="1708725" cy="17087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901A9FB-0A6B-FA41-B7B0-4449D5D39467}"/>
              </a:ext>
            </a:extLst>
          </p:cNvPr>
          <p:cNvSpPr txBox="1"/>
          <p:nvPr/>
        </p:nvSpPr>
        <p:spPr>
          <a:xfrm>
            <a:off x="336184" y="1048875"/>
            <a:ext cx="184731" cy="2123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78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A13ABD-A7B1-2849-838E-E2965B5B4B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7738" y="-2446847"/>
            <a:ext cx="2128396" cy="2305764"/>
          </a:xfrm>
          <a:prstGeom prst="rect">
            <a:avLst/>
          </a:prstGeom>
        </p:spPr>
      </p:pic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49921173-303E-5449-BDBF-99D48EB216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200628" y="5074328"/>
            <a:ext cx="1708725" cy="1708725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B6E1573-48FE-A54A-8D34-3F635F7538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3589" y="4041368"/>
            <a:ext cx="5511548" cy="1708725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  <a:cs typeface="APPLE CHANCERY" panose="03020702040506060504" pitchFamily="66" charset="-79"/>
              </a:rPr>
              <a:t>MULTIPLE SCLEROSIS (MS)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+mj-lt"/>
                <a:cs typeface="APPLE CHANCERY" panose="03020702040506060504" pitchFamily="66" charset="-79"/>
              </a:rPr>
              <a:t>&amp;</a:t>
            </a:r>
          </a:p>
          <a:p>
            <a:pPr algn="ctr"/>
            <a:r>
              <a:rPr lang="en-US" sz="2400" b="1">
                <a:solidFill>
                  <a:srgbClr val="00B0F0"/>
                </a:solidFill>
                <a:latin typeface="+mj-lt"/>
                <a:cs typeface="APPLE CHANCERY" panose="03020702040506060504" pitchFamily="66" charset="-79"/>
              </a:rPr>
              <a:t>ALDER HEY </a:t>
            </a:r>
            <a:r>
              <a:rPr lang="en-US" sz="2400" b="1" dirty="0">
                <a:solidFill>
                  <a:srgbClr val="00B0F0"/>
                </a:solidFill>
                <a:latin typeface="+mj-lt"/>
                <a:cs typeface="APPLE CHANCERY" panose="03020702040506060504" pitchFamily="66" charset="-79"/>
              </a:rPr>
              <a:t>CHILDREN’S HOSPITAL</a:t>
            </a:r>
          </a:p>
          <a:p>
            <a:pPr algn="ctr"/>
            <a:endParaRPr lang="en-US" sz="2400" b="1" dirty="0">
              <a:solidFill>
                <a:schemeClr val="tx1"/>
              </a:solidFill>
              <a:latin typeface="+mj-lt"/>
              <a:cs typeface="APPLE CHANCERY" panose="03020702040506060504" pitchFamily="66" charset="-79"/>
            </a:endParaRPr>
          </a:p>
          <a:p>
            <a:pPr algn="ctr"/>
            <a:r>
              <a:rPr lang="en-US" b="1" dirty="0">
                <a:solidFill>
                  <a:srgbClr val="7030A0"/>
                </a:solidFill>
                <a:latin typeface="+mj-lt"/>
                <a:cs typeface="APPLE CHANCERY" panose="03020702040506060504" pitchFamily="66" charset="-79"/>
              </a:rPr>
              <a:t>MIDDAY 7</a:t>
            </a:r>
            <a:r>
              <a:rPr lang="en-US" b="1" baseline="30000" dirty="0">
                <a:solidFill>
                  <a:srgbClr val="7030A0"/>
                </a:solidFill>
                <a:latin typeface="+mj-lt"/>
                <a:cs typeface="APPLE CHANCERY" panose="03020702040506060504" pitchFamily="66" charset="-79"/>
              </a:rPr>
              <a:t>TH</a:t>
            </a:r>
            <a:r>
              <a:rPr lang="en-US" b="1" dirty="0">
                <a:solidFill>
                  <a:srgbClr val="7030A0"/>
                </a:solidFill>
                <a:latin typeface="+mj-lt"/>
                <a:cs typeface="APPLE CHANCERY" panose="03020702040506060504" pitchFamily="66" charset="-79"/>
              </a:rPr>
              <a:t> JULY 2023 – MIDDAY 8</a:t>
            </a:r>
            <a:r>
              <a:rPr lang="en-US" b="1" baseline="30000" dirty="0">
                <a:solidFill>
                  <a:srgbClr val="7030A0"/>
                </a:solidFill>
                <a:latin typeface="+mj-lt"/>
                <a:cs typeface="APPLE CHANCERY" panose="03020702040506060504" pitchFamily="66" charset="-79"/>
              </a:rPr>
              <a:t>TH</a:t>
            </a:r>
            <a:r>
              <a:rPr lang="en-US" b="1" dirty="0">
                <a:solidFill>
                  <a:srgbClr val="7030A0"/>
                </a:solidFill>
                <a:latin typeface="+mj-lt"/>
                <a:cs typeface="APPLE CHANCERY" panose="03020702040506060504" pitchFamily="66" charset="-79"/>
              </a:rPr>
              <a:t> JULY 2023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+mj-lt"/>
                <a:cs typeface="APPLE CHANCERY" panose="03020702040506060504" pitchFamily="66" charset="-79"/>
              </a:rPr>
              <a:t>ALL DONATIONS GRATEFULLY RECEIVED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538B4A1-E4C8-B64C-9275-54BDF61CBF83}"/>
                  </a:ext>
                </a:extLst>
              </p14:cNvPr>
              <p14:cNvContentPartPr/>
              <p14:nvPr/>
            </p14:nvContentPartPr>
            <p14:xfrm>
              <a:off x="5844240" y="6146235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538B4A1-E4C8-B64C-9275-54BDF61CBF8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35600" y="613759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F3B32142-E350-4044-A32A-BE0FF771A0B9}"/>
                  </a:ext>
                </a:extLst>
              </p14:cNvPr>
              <p14:cNvContentPartPr/>
              <p14:nvPr/>
            </p14:nvContentPartPr>
            <p14:xfrm>
              <a:off x="2837160" y="6114915"/>
              <a:ext cx="360" cy="39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F3B32142-E350-4044-A32A-BE0FF771A0B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828520" y="6105915"/>
                <a:ext cx="18000" cy="2160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C3932FCC-A8A6-174A-9E34-C552E23E5C9D}"/>
              </a:ext>
            </a:extLst>
          </p:cNvPr>
          <p:cNvGrpSpPr/>
          <p:nvPr/>
        </p:nvGrpSpPr>
        <p:grpSpPr>
          <a:xfrm>
            <a:off x="2853360" y="6280875"/>
            <a:ext cx="360" cy="360"/>
            <a:chOff x="2853360" y="6280878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DCB5556E-02DA-ED4C-B468-DA9B64C9C5AE}"/>
                    </a:ext>
                  </a:extLst>
                </p14:cNvPr>
                <p14:cNvContentPartPr/>
                <p14:nvPr/>
              </p14:nvContentPartPr>
              <p14:xfrm>
                <a:off x="2853360" y="6280878"/>
                <a:ext cx="360" cy="3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DCB5556E-02DA-ED4C-B468-DA9B64C9C5AE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844720" y="62722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F4DE6ECC-EEFB-864C-9F32-9DEFB5D20EA3}"/>
                    </a:ext>
                  </a:extLst>
                </p14:cNvPr>
                <p14:cNvContentPartPr/>
                <p14:nvPr/>
              </p14:nvContentPartPr>
              <p14:xfrm>
                <a:off x="2853360" y="6280878"/>
                <a:ext cx="360" cy="3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F4DE6ECC-EEFB-864C-9F32-9DEFB5D20EA3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2844720" y="627223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D49C91CB-DA21-8944-8612-6FA0A972BDA9}"/>
                  </a:ext>
                </a:extLst>
              </p14:cNvPr>
              <p14:cNvContentPartPr/>
              <p14:nvPr/>
            </p14:nvContentPartPr>
            <p14:xfrm>
              <a:off x="8546400" y="3930795"/>
              <a:ext cx="39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D49C91CB-DA21-8944-8612-6FA0A972BDA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537760" y="3921795"/>
                <a:ext cx="216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00484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</TotalTime>
  <Words>32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Apple Chancery</vt:lpstr>
      <vt:lpstr>Arial</vt:lpstr>
      <vt:lpstr>Trebuchet MS</vt:lpstr>
      <vt:lpstr>Wingdings 3</vt:lpstr>
      <vt:lpstr>Facet</vt:lpstr>
      <vt:lpstr>24 HOUR NON-STOP ARCHERY CHARITY  SHOOT FOR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to certify that</dc:title>
  <dc:creator>Robert Batts</dc:creator>
  <cp:lastModifiedBy>Robert Batts</cp:lastModifiedBy>
  <cp:revision>9</cp:revision>
  <cp:lastPrinted>2023-05-30T13:48:49Z</cp:lastPrinted>
  <dcterms:created xsi:type="dcterms:W3CDTF">2023-04-05T16:40:53Z</dcterms:created>
  <dcterms:modified xsi:type="dcterms:W3CDTF">2023-06-12T17:34:32Z</dcterms:modified>
</cp:coreProperties>
</file>